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handoutMasterIdLst>
    <p:handoutMasterId r:id="rId3"/>
  </p:handoutMasterIdLst>
  <p:sldIdLst>
    <p:sldId id="256" r:id="rId2"/>
  </p:sldIdLst>
  <p:sldSz cx="21383625" cy="302752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9536" userDrawn="1">
          <p15:clr>
            <a:srgbClr val="A4A3A4"/>
          </p15:clr>
        </p15:guide>
        <p15:guide id="2" pos="6735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13"/>
    <p:restoredTop sz="94668"/>
  </p:normalViewPr>
  <p:slideViewPr>
    <p:cSldViewPr snapToGrid="0" snapToObjects="1" showGuides="1">
      <p:cViewPr varScale="1">
        <p:scale>
          <a:sx n="15" d="100"/>
          <a:sy n="15" d="100"/>
        </p:scale>
        <p:origin x="2718" y="126"/>
      </p:cViewPr>
      <p:guideLst>
        <p:guide orient="horz" pos="9536"/>
        <p:guide pos="673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 showGuides="1">
      <p:cViewPr varScale="1">
        <p:scale>
          <a:sx n="133" d="100"/>
          <a:sy n="133" d="100"/>
        </p:scale>
        <p:origin x="432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handoutMaster" Target="handoutMasters/handout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>
            <a:extLst>
              <a:ext uri="{FF2B5EF4-FFF2-40B4-BE49-F238E27FC236}">
                <a16:creationId xmlns:a16="http://schemas.microsoft.com/office/drawing/2014/main" id="{E0D4560B-A758-4B4A-B213-E1A0432D6A8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>
            <a:extLst>
              <a:ext uri="{FF2B5EF4-FFF2-40B4-BE49-F238E27FC236}">
                <a16:creationId xmlns:a16="http://schemas.microsoft.com/office/drawing/2014/main" id="{0A1EB731-20DC-7640-98BB-AE6C4BE50E8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9B2C0-CCE9-FA4F-8B68-4232E0C78613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4" name="フッター プレースホルダー 3">
            <a:extLst>
              <a:ext uri="{FF2B5EF4-FFF2-40B4-BE49-F238E27FC236}">
                <a16:creationId xmlns:a16="http://schemas.microsoft.com/office/drawing/2014/main" id="{D37EBCD9-B124-3D49-9440-E06BA4E0E7F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5" name="スライド番号プレースホルダー 4">
            <a:extLst>
              <a:ext uri="{FF2B5EF4-FFF2-40B4-BE49-F238E27FC236}">
                <a16:creationId xmlns:a16="http://schemas.microsoft.com/office/drawing/2014/main" id="{18AF21EB-0A03-9C42-A197-F44D6E4BFAE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7506D3-64DD-A042-81AC-C16B02040AEB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6985547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  <p:pic>
        <p:nvPicPr>
          <p:cNvPr id="18" name="図 17">
            <a:extLst>
              <a:ext uri="{FF2B5EF4-FFF2-40B4-BE49-F238E27FC236}">
                <a16:creationId xmlns:a16="http://schemas.microsoft.com/office/drawing/2014/main" id="{776AB895-7EC5-794E-9FE9-05E82DCAACE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1454"/>
            <a:ext cx="21383625" cy="30272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11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13191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30176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39449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39588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745726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008854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625494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40212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16216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786804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1EC3DF-0887-614F-ADFA-FCCC790EBD71}" type="datetimeFigureOut">
              <a:rPr kumimoji="1" lang="ja-JP" altLang="en-US" smtClean="0"/>
              <a:t>2023/10/23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C7D14-75FD-D442-96F7-7AFAAE7F8389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8192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kumimoji="1"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kumimoji="1"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kumimoji="1"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2D82307F-9E62-A94A-B055-5C928586A8FC}"/>
              </a:ext>
            </a:extLst>
          </p:cNvPr>
          <p:cNvSpPr txBox="1"/>
          <p:nvPr/>
        </p:nvSpPr>
        <p:spPr>
          <a:xfrm>
            <a:off x="2496804" y="1952405"/>
            <a:ext cx="98485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7200" b="1"/>
              <a:t>表題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5A303F8B-3D45-994D-AA3A-C755D6F54884}"/>
              </a:ext>
            </a:extLst>
          </p:cNvPr>
          <p:cNvSpPr txBox="1"/>
          <p:nvPr/>
        </p:nvSpPr>
        <p:spPr>
          <a:xfrm>
            <a:off x="13423392" y="3237920"/>
            <a:ext cx="5559553" cy="22552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kumimoji="1" lang="ja-JP" altLang="en-US" sz="2400"/>
              <a:t>専攻</a:t>
            </a:r>
            <a:endParaRPr kumimoji="1" lang="en-US" altLang="ja-JP" sz="2400" dirty="0"/>
          </a:p>
          <a:p>
            <a:pPr algn="r">
              <a:lnSpc>
                <a:spcPct val="150000"/>
              </a:lnSpc>
            </a:pPr>
            <a:r>
              <a:rPr kumimoji="1" lang="ja-JP" altLang="en-US" sz="2400"/>
              <a:t>　分野　　　　　課程</a:t>
            </a:r>
            <a:endParaRPr kumimoji="1" lang="en-US" altLang="ja-JP" sz="2400" dirty="0"/>
          </a:p>
          <a:p>
            <a:pPr algn="r">
              <a:lnSpc>
                <a:spcPct val="150000"/>
              </a:lnSpc>
            </a:pPr>
            <a:r>
              <a:rPr kumimoji="1" lang="ja-JP" altLang="en-US" sz="2400"/>
              <a:t>氏名</a:t>
            </a:r>
            <a:endParaRPr kumimoji="1" lang="en-US" altLang="ja-JP" sz="2400" dirty="0"/>
          </a:p>
          <a:p>
            <a:pPr>
              <a:lnSpc>
                <a:spcPct val="150000"/>
              </a:lnSpc>
            </a:pPr>
            <a:r>
              <a:rPr kumimoji="1" lang="ja-JP" altLang="en-US" sz="2400"/>
              <a:t>主査　　副査</a:t>
            </a:r>
          </a:p>
        </p:txBody>
      </p:sp>
      <p:sp>
        <p:nvSpPr>
          <p:cNvPr id="8" name="テキスト ボックス 7">
            <a:extLst>
              <a:ext uri="{FF2B5EF4-FFF2-40B4-BE49-F238E27FC236}">
                <a16:creationId xmlns:a16="http://schemas.microsoft.com/office/drawing/2014/main" id="{EE064AA8-1B1E-4B40-8A4C-B9AFA27D75D6}"/>
              </a:ext>
            </a:extLst>
          </p:cNvPr>
          <p:cNvSpPr txBox="1"/>
          <p:nvPr/>
        </p:nvSpPr>
        <p:spPr>
          <a:xfrm>
            <a:off x="2496804" y="6616236"/>
            <a:ext cx="90940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200</a:t>
            </a:r>
            <a:r>
              <a:rPr kumimoji="1" lang="ja-JP" altLang="en-US" sz="2400"/>
              <a:t>字程度</a:t>
            </a:r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ja-JP" altLang="en-US" sz="2400"/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08558F27-DAE7-CD43-B84A-6284D553D80E}"/>
              </a:ext>
            </a:extLst>
          </p:cNvPr>
          <p:cNvSpPr txBox="1"/>
          <p:nvPr/>
        </p:nvSpPr>
        <p:spPr>
          <a:xfrm>
            <a:off x="2496804" y="10039453"/>
            <a:ext cx="90940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200</a:t>
            </a:r>
            <a:r>
              <a:rPr kumimoji="1" lang="ja-JP" altLang="en-US" sz="2400"/>
              <a:t>字程度</a:t>
            </a:r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ja-JP" altLang="en-US" sz="2400"/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5E9E709B-5BA8-8449-91BB-8C98B27A7841}"/>
              </a:ext>
            </a:extLst>
          </p:cNvPr>
          <p:cNvSpPr txBox="1"/>
          <p:nvPr/>
        </p:nvSpPr>
        <p:spPr>
          <a:xfrm>
            <a:off x="2496804" y="13462670"/>
            <a:ext cx="15910560" cy="44097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4800"/>
              <a:t>研究内容をわかりやすく</a:t>
            </a:r>
            <a:endParaRPr kumimoji="1" lang="en-US" altLang="ja-JP" sz="4800" dirty="0"/>
          </a:p>
          <a:p>
            <a:pPr>
              <a:lnSpc>
                <a:spcPct val="150000"/>
              </a:lnSpc>
            </a:pPr>
            <a:r>
              <a:rPr kumimoji="1" lang="ja-JP" altLang="en-US" sz="4800"/>
              <a:t>図表・画像は別途添付も</a:t>
            </a:r>
            <a:endParaRPr kumimoji="1" lang="en-US" altLang="ja-JP" sz="4800" dirty="0"/>
          </a:p>
          <a:p>
            <a:pPr>
              <a:lnSpc>
                <a:spcPct val="150000"/>
              </a:lnSpc>
            </a:pPr>
            <a:r>
              <a:rPr kumimoji="1" lang="ja-JP" altLang="en-US" sz="4800"/>
              <a:t>ポスターサイズのためスマホ撮影画像は原則禁止です</a:t>
            </a:r>
            <a:endParaRPr kumimoji="1" lang="en-US" altLang="ja-JP" sz="4800" dirty="0"/>
          </a:p>
          <a:p>
            <a:pPr>
              <a:lnSpc>
                <a:spcPct val="150000"/>
              </a:lnSpc>
            </a:pPr>
            <a:endParaRPr kumimoji="1" lang="ja-JP" altLang="en-US" sz="4800"/>
          </a:p>
        </p:txBody>
      </p:sp>
      <p:sp>
        <p:nvSpPr>
          <p:cNvPr id="13" name="テキスト ボックス 12">
            <a:extLst>
              <a:ext uri="{FF2B5EF4-FFF2-40B4-BE49-F238E27FC236}">
                <a16:creationId xmlns:a16="http://schemas.microsoft.com/office/drawing/2014/main" id="{4C3DE438-D0AB-5A47-ACED-5C8257250F13}"/>
              </a:ext>
            </a:extLst>
          </p:cNvPr>
          <p:cNvSpPr txBox="1"/>
          <p:nvPr/>
        </p:nvSpPr>
        <p:spPr>
          <a:xfrm>
            <a:off x="2962656" y="304804"/>
            <a:ext cx="4937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3200" b="1"/>
              <a:t>キーワード　</a:t>
            </a:r>
            <a:r>
              <a:rPr kumimoji="1" lang="en-US" altLang="ja-JP" sz="3200" b="1" dirty="0"/>
              <a:t>4</a:t>
            </a:r>
            <a:r>
              <a:rPr kumimoji="1" lang="ja-JP" altLang="en-US" sz="3200" b="1"/>
              <a:t>語</a:t>
            </a:r>
          </a:p>
        </p:txBody>
      </p:sp>
      <p:sp>
        <p:nvSpPr>
          <p:cNvPr id="14" name="テキスト ボックス 13">
            <a:extLst>
              <a:ext uri="{FF2B5EF4-FFF2-40B4-BE49-F238E27FC236}">
                <a16:creationId xmlns:a16="http://schemas.microsoft.com/office/drawing/2014/main" id="{BB484E79-1706-5843-9A70-6A9C9FD6D9FB}"/>
              </a:ext>
            </a:extLst>
          </p:cNvPr>
          <p:cNvSpPr txBox="1"/>
          <p:nvPr/>
        </p:nvSpPr>
        <p:spPr>
          <a:xfrm>
            <a:off x="2496804" y="22410577"/>
            <a:ext cx="90940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200</a:t>
            </a:r>
            <a:r>
              <a:rPr kumimoji="1" lang="ja-JP" altLang="en-US" sz="2400"/>
              <a:t>字程度</a:t>
            </a:r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ja-JP" altLang="en-US" sz="2400"/>
          </a:p>
        </p:txBody>
      </p:sp>
      <p:sp>
        <p:nvSpPr>
          <p:cNvPr id="2" name="テキスト ボックス 1">
            <a:extLst>
              <a:ext uri="{FF2B5EF4-FFF2-40B4-BE49-F238E27FC236}">
                <a16:creationId xmlns:a16="http://schemas.microsoft.com/office/drawing/2014/main" id="{04434FE5-07F3-73F6-E82E-EC49EB23C433}"/>
              </a:ext>
            </a:extLst>
          </p:cNvPr>
          <p:cNvSpPr txBox="1"/>
          <p:nvPr/>
        </p:nvSpPr>
        <p:spPr>
          <a:xfrm>
            <a:off x="4329303" y="27662085"/>
            <a:ext cx="909408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400" dirty="0"/>
              <a:t>200</a:t>
            </a:r>
            <a:r>
              <a:rPr kumimoji="1" lang="ja-JP" altLang="en-US" sz="2400"/>
              <a:t>字程度</a:t>
            </a:r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en-US" altLang="ja-JP" sz="2400" dirty="0"/>
          </a:p>
          <a:p>
            <a:endParaRPr kumimoji="1" lang="ja-JP" altLang="en-US" sz="2400"/>
          </a:p>
        </p:txBody>
      </p:sp>
    </p:spTree>
    <p:extLst>
      <p:ext uri="{BB962C8B-B14F-4D97-AF65-F5344CB8AC3E}">
        <p14:creationId xmlns:p14="http://schemas.microsoft.com/office/powerpoint/2010/main" val="3296081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游ゴシック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游ゴシック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71F439C9B50E4FB8A196F45B8FAE1C" ma:contentTypeVersion="14" ma:contentTypeDescription="Create a new document." ma:contentTypeScope="" ma:versionID="9472643ffc73fea0bad9576176c06313">
  <xsd:schema xmlns:xsd="http://www.w3.org/2001/XMLSchema" xmlns:xs="http://www.w3.org/2001/XMLSchema" xmlns:p="http://schemas.microsoft.com/office/2006/metadata/properties" xmlns:ns2="c24db6b7-400f-49e7-a982-59dc9f415bfe" xmlns:ns3="c4094acf-a895-437d-999c-5e9e5b96f9c6" targetNamespace="http://schemas.microsoft.com/office/2006/metadata/properties" ma:root="true" ma:fieldsID="f1a846f5dece8e2ecfd876e735a4116b" ns2:_="" ns3:_="">
    <xsd:import namespace="c24db6b7-400f-49e7-a982-59dc9f415bfe"/>
    <xsd:import namespace="c4094acf-a895-437d-999c-5e9e5b96f9c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3:SharedWithDetails" minOccurs="0"/>
                <xsd:element ref="ns3:SharedWithUsers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4db6b7-400f-49e7-a982-59dc9f415b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60c7a05f-ce3c-4e3a-9a1e-35333a4c149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1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4094acf-a895-437d-999c-5e9e5b96f9c6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de1f6f2d-187c-4e67-be73-e9a87e15dd82}" ma:internalName="TaxCatchAll" ma:showField="CatchAllData" ma:web="c4094acf-a895-437d-999c-5e9e5b96f9c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24db6b7-400f-49e7-a982-59dc9f415bfe">
      <Terms xmlns="http://schemas.microsoft.com/office/infopath/2007/PartnerControls"/>
    </lcf76f155ced4ddcb4097134ff3c332f>
    <TaxCatchAll xmlns="c4094acf-a895-437d-999c-5e9e5b96f9c6" xsi:nil="true"/>
  </documentManagement>
</p:properties>
</file>

<file path=customXml/itemProps1.xml><?xml version="1.0" encoding="utf-8"?>
<ds:datastoreItem xmlns:ds="http://schemas.openxmlformats.org/officeDocument/2006/customXml" ds:itemID="{8743DC54-ABB4-4966-8527-68FEB64ABB17}"/>
</file>

<file path=customXml/itemProps2.xml><?xml version="1.0" encoding="utf-8"?>
<ds:datastoreItem xmlns:ds="http://schemas.openxmlformats.org/officeDocument/2006/customXml" ds:itemID="{2E75FD71-AECB-4FF5-804C-BBB58273D8F3}"/>
</file>

<file path=customXml/itemProps3.xml><?xml version="1.0" encoding="utf-8"?>
<ds:datastoreItem xmlns:ds="http://schemas.openxmlformats.org/officeDocument/2006/customXml" ds:itemID="{9A00B0A1-1F25-4727-AE6B-AF462E27094F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44</Words>
  <Application>Microsoft Office PowerPoint</Application>
  <PresentationFormat>ユーザー設定</PresentationFormat>
  <Paragraphs>25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游ゴシック</vt:lpstr>
      <vt:lpstr>Arial</vt:lpstr>
      <vt:lpstr>Calibri</vt:lpstr>
      <vt:lpstr>Calibri Light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柴田雅海</dc:creator>
  <cp:lastModifiedBy>福田　克司</cp:lastModifiedBy>
  <cp:revision>6</cp:revision>
  <dcterms:created xsi:type="dcterms:W3CDTF">2021-11-17T01:27:14Z</dcterms:created>
  <dcterms:modified xsi:type="dcterms:W3CDTF">2023-10-23T07:07:24Z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0x0101000671F439C9B50E4FB8A196F45B8FAE1C</vt:lpwstr>
  </property>
</Properties>
</file>