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handoutMasterIdLst>
    <p:handoutMasterId r:id="rId3"/>
  </p:handoutMasterIdLst>
  <p:sldIdLst>
    <p:sldId id="261" r:id="rId2"/>
  </p:sldIdLst>
  <p:sldSz cx="21383625" cy="30275213"/>
  <p:notesSz cx="6735763" cy="9866313"/>
  <p:defaultTextStyle>
    <a:defPPr>
      <a:defRPr lang="ja-JP"/>
    </a:defPPr>
    <a:lvl1pPr marL="0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1pPr>
    <a:lvl2pPr marL="1424635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2pPr>
    <a:lvl3pPr marL="2849270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3pPr>
    <a:lvl4pPr marL="4273906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4pPr>
    <a:lvl5pPr marL="5698541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5pPr>
    <a:lvl6pPr marL="7123176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6pPr>
    <a:lvl7pPr marL="8547811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7pPr>
    <a:lvl8pPr marL="9972446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8pPr>
    <a:lvl9pPr marL="11397082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B838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6391" autoAdjust="0"/>
  </p:normalViewPr>
  <p:slideViewPr>
    <p:cSldViewPr snapToGrid="0">
      <p:cViewPr varScale="1">
        <p:scale>
          <a:sx n="17" d="100"/>
          <a:sy n="17" d="100"/>
        </p:scale>
        <p:origin x="2478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280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B91C36-9D2D-402F-BAC6-000EAEFC53DE}" type="datetimeFigureOut">
              <a:rPr kumimoji="1" lang="ja-JP" altLang="en-US" smtClean="0"/>
              <a:t>2019/12/19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0DA667-0D8A-490B-82D1-FB9A806BF8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40795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453" y="25927666"/>
            <a:ext cx="21866370" cy="4347548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553D2-F42F-41CC-9A78-C232150D671E}" type="datetimeFigureOut">
              <a:rPr kumimoji="1" lang="ja-JP" altLang="en-US" smtClean="0"/>
              <a:t>2019/12/19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B5CCC-60BF-4A65-936B-EBE9A720E17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453" y="0"/>
            <a:ext cx="22030536" cy="1091381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359971"/>
            <a:ext cx="1979604" cy="512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036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7" y="1611881"/>
            <a:ext cx="18443377" cy="58518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7" y="8059374"/>
            <a:ext cx="18443377" cy="192093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6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553D2-F42F-41CC-9A78-C232150D671E}" type="datetimeFigureOut">
              <a:rPr kumimoji="1" lang="ja-JP" altLang="en-US" smtClean="0"/>
              <a:t>2019/12/19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9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7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B5CCC-60BF-4A65-936B-EBE9A720E17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4436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xStyles>
    <p:titleStyle>
      <a:lvl1pPr algn="l" defTabSz="2135993" rtl="0" eaLnBrk="1" latinLnBrk="0" hangingPunct="1">
        <a:lnSpc>
          <a:spcPct val="90000"/>
        </a:lnSpc>
        <a:spcBef>
          <a:spcPct val="0"/>
        </a:spcBef>
        <a:buNone/>
        <a:defRPr kumimoji="1" sz="1027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3998" indent="-533998" algn="l" defTabSz="2135993" rtl="0" eaLnBrk="1" latinLnBrk="0" hangingPunct="1">
        <a:lnSpc>
          <a:spcPct val="90000"/>
        </a:lnSpc>
        <a:spcBef>
          <a:spcPts val="2336"/>
        </a:spcBef>
        <a:buFont typeface="Arial" panose="020B0604020202020204" pitchFamily="34" charset="0"/>
        <a:buChar char="•"/>
        <a:defRPr kumimoji="1" sz="6541" kern="1200">
          <a:solidFill>
            <a:schemeClr val="tx1"/>
          </a:solidFill>
          <a:latin typeface="+mn-lt"/>
          <a:ea typeface="+mn-ea"/>
          <a:cs typeface="+mn-cs"/>
        </a:defRPr>
      </a:lvl1pPr>
      <a:lvl2pPr marL="1601995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5606" kern="1200">
          <a:solidFill>
            <a:schemeClr val="tx1"/>
          </a:solidFill>
          <a:latin typeface="+mn-lt"/>
          <a:ea typeface="+mn-ea"/>
          <a:cs typeface="+mn-cs"/>
        </a:defRPr>
      </a:lvl2pPr>
      <a:lvl3pPr marL="2669991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672" kern="1200">
          <a:solidFill>
            <a:schemeClr val="tx1"/>
          </a:solidFill>
          <a:latin typeface="+mn-lt"/>
          <a:ea typeface="+mn-ea"/>
          <a:cs typeface="+mn-cs"/>
        </a:defRPr>
      </a:lvl3pPr>
      <a:lvl4pPr marL="3737987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4pPr>
      <a:lvl5pPr marL="4805984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5pPr>
      <a:lvl6pPr marL="5873980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6pPr>
      <a:lvl7pPr marL="6941976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7pPr>
      <a:lvl8pPr marL="8009973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8pPr>
      <a:lvl9pPr marL="9077969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1pPr>
      <a:lvl2pPr marL="1067996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2pPr>
      <a:lvl3pPr marL="2135993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3pPr>
      <a:lvl4pPr marL="3203989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4pPr>
      <a:lvl5pPr marL="4271985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5pPr>
      <a:lvl6pPr marL="5339982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6pPr>
      <a:lvl7pPr marL="6407978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7pPr>
      <a:lvl8pPr marL="7475974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8pPr>
      <a:lvl9pPr marL="8543971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/>
          <p:cNvSpPr txBox="1">
            <a:spLocks noChangeAspect="1"/>
          </p:cNvSpPr>
          <p:nvPr/>
        </p:nvSpPr>
        <p:spPr>
          <a:xfrm>
            <a:off x="1396185" y="1849705"/>
            <a:ext cx="13671646" cy="2071351"/>
          </a:xfrm>
          <a:prstGeom prst="rect">
            <a:avLst/>
          </a:prstGeom>
          <a:noFill/>
          <a:ln w="28575">
            <a:noFill/>
            <a:prstDash val="sysDot"/>
          </a:ln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475"/>
              </a:lnSpc>
            </a:pPr>
            <a:r>
              <a:rPr lang="ja-JP" altLang="en-US" sz="6229" dirty="0">
                <a:latin typeface="HG創英ﾌﾟﾚｾﾞﾝｽEB" panose="02020809000000000000" pitchFamily="17" charset="-128"/>
                <a:ea typeface="HG創英ﾌﾟﾚｾﾞﾝｽEB" panose="02020809000000000000" pitchFamily="17" charset="-128"/>
              </a:rPr>
              <a:t>○○に関する表現</a:t>
            </a:r>
            <a:endParaRPr lang="en-US" altLang="ja-JP" sz="6229" dirty="0">
              <a:latin typeface="HG創英ﾌﾟﾚｾﾞﾝｽEB" panose="02020809000000000000" pitchFamily="17" charset="-128"/>
              <a:ea typeface="HG創英ﾌﾟﾚｾﾞﾝｽEB" panose="02020809000000000000" pitchFamily="17" charset="-128"/>
            </a:endParaRPr>
          </a:p>
          <a:p>
            <a:pPr>
              <a:lnSpc>
                <a:spcPts val="7475"/>
              </a:lnSpc>
            </a:pPr>
            <a:r>
              <a:rPr lang="ja-JP" altLang="en-US" sz="6229" dirty="0">
                <a:latin typeface="HG創英ﾌﾟﾚｾﾞﾝｽEB" panose="02020809000000000000" pitchFamily="17" charset="-128"/>
                <a:ea typeface="HG創英ﾌﾟﾚｾﾞﾝｽEB" panose="02020809000000000000" pitchFamily="17" charset="-128"/>
              </a:rPr>
              <a:t>作品名：○○○○○○○○○○○○○</a:t>
            </a:r>
          </a:p>
        </p:txBody>
      </p:sp>
      <p:sp>
        <p:nvSpPr>
          <p:cNvPr id="3" name="テキスト ボックス 2"/>
          <p:cNvSpPr txBox="1">
            <a:spLocks noChangeAspect="1"/>
          </p:cNvSpPr>
          <p:nvPr/>
        </p:nvSpPr>
        <p:spPr>
          <a:xfrm>
            <a:off x="15173158" y="1860348"/>
            <a:ext cx="2811021" cy="1509644"/>
          </a:xfrm>
          <a:prstGeom prst="rect">
            <a:avLst/>
          </a:prstGeom>
          <a:noFill/>
          <a:ln w="19050">
            <a:noFill/>
            <a:prstDash val="sysDot"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ja-JP" altLang="en-US" sz="3270" dirty="0"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○○研究科</a:t>
            </a:r>
            <a:endParaRPr lang="en-US" altLang="ja-JP" sz="3270" dirty="0"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  <a:p>
            <a:pPr algn="r"/>
            <a:r>
              <a:rPr lang="ja-JP" altLang="en-US" sz="3270" dirty="0"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○○専攻</a:t>
            </a:r>
            <a:endParaRPr lang="en-US" altLang="ja-JP" sz="3270" dirty="0"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  <a:p>
            <a:pPr algn="r"/>
            <a:r>
              <a:rPr lang="ja-JP" altLang="en-US" sz="3270" dirty="0"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修士２年</a:t>
            </a:r>
            <a:endParaRPr lang="en-US" altLang="ja-JP" sz="3270" dirty="0"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</p:txBody>
      </p:sp>
      <p:sp>
        <p:nvSpPr>
          <p:cNvPr id="4" name="テキスト ボックス 3"/>
          <p:cNvSpPr txBox="1">
            <a:spLocks noChangeAspect="1"/>
          </p:cNvSpPr>
          <p:nvPr/>
        </p:nvSpPr>
        <p:spPr>
          <a:xfrm>
            <a:off x="14763033" y="3393818"/>
            <a:ext cx="3221146" cy="527196"/>
          </a:xfrm>
          <a:prstGeom prst="rect">
            <a:avLst/>
          </a:prstGeom>
          <a:noFill/>
          <a:ln w="19050">
            <a:noFill/>
            <a:prstDash val="sysDot"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ja-JP" altLang="en-US" sz="3426" dirty="0"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九産　太郎</a:t>
            </a:r>
            <a:endParaRPr lang="en-US" altLang="ja-JP" sz="3426" dirty="0"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7824" y="1501425"/>
            <a:ext cx="2223390" cy="2646147"/>
          </a:xfrm>
          <a:prstGeom prst="rect">
            <a:avLst/>
          </a:prstGeom>
        </p:spPr>
      </p:pic>
      <p:sp>
        <p:nvSpPr>
          <p:cNvPr id="20" name="正方形/長方形 19"/>
          <p:cNvSpPr/>
          <p:nvPr/>
        </p:nvSpPr>
        <p:spPr>
          <a:xfrm>
            <a:off x="1396185" y="5691685"/>
            <a:ext cx="9212936" cy="5376521"/>
          </a:xfrm>
          <a:prstGeom prst="rect">
            <a:avLst/>
          </a:prstGeom>
          <a:noFill/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3738" dirty="0">
                <a:solidFill>
                  <a:schemeClr val="tx1"/>
                </a:solidFill>
              </a:rPr>
              <a:t>200</a:t>
            </a:r>
            <a:r>
              <a:rPr lang="ja-JP" altLang="en-US" sz="3738" dirty="0">
                <a:solidFill>
                  <a:schemeClr val="tx1"/>
                </a:solidFill>
              </a:rPr>
              <a:t>文字以内</a:t>
            </a:r>
          </a:p>
        </p:txBody>
      </p:sp>
      <p:sp>
        <p:nvSpPr>
          <p:cNvPr id="6" name="四角形吹き出し 5"/>
          <p:cNvSpPr/>
          <p:nvPr/>
        </p:nvSpPr>
        <p:spPr>
          <a:xfrm>
            <a:off x="22694100" y="4564737"/>
            <a:ext cx="10442797" cy="7366919"/>
          </a:xfrm>
          <a:prstGeom prst="wedgeRectCallout">
            <a:avLst>
              <a:gd name="adj1" fmla="val -58381"/>
              <a:gd name="adj2" fmla="val -292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0" rIns="324000" rtlCol="0" anchor="ctr"/>
          <a:lstStyle/>
          <a:p>
            <a:r>
              <a:rPr lang="ja-JP" altLang="en-US" sz="5400" dirty="0"/>
              <a:t>・この項目に沿っていれば、</a:t>
            </a:r>
            <a:r>
              <a:rPr lang="en-US" altLang="ja-JP" sz="5400" dirty="0"/>
              <a:t>Illustrator</a:t>
            </a:r>
            <a:r>
              <a:rPr lang="ja-JP" altLang="en-US" sz="5400" dirty="0"/>
              <a:t>や</a:t>
            </a:r>
            <a:r>
              <a:rPr lang="en-US" altLang="ja-JP" sz="5400" dirty="0"/>
              <a:t>Word</a:t>
            </a:r>
            <a:r>
              <a:rPr lang="ja-JP" altLang="en-US" sz="5400" dirty="0"/>
              <a:t>など他のソフトで作成いただいても構いません。</a:t>
            </a:r>
            <a:endParaRPr lang="en-US" altLang="ja-JP" sz="5400" dirty="0"/>
          </a:p>
          <a:p>
            <a:r>
              <a:rPr lang="ja-JP" altLang="en-US" sz="5400" dirty="0"/>
              <a:t>・画像は</a:t>
            </a:r>
            <a:r>
              <a:rPr lang="en-US" altLang="ja-JP" sz="5400" dirty="0"/>
              <a:t>B1</a:t>
            </a:r>
            <a:r>
              <a:rPr lang="ja-JP" altLang="en-US" sz="5400" dirty="0"/>
              <a:t>サイズに拡大しても劣化しない解像度で貼付ください。</a:t>
            </a:r>
            <a:endParaRPr lang="en-US" altLang="ja-JP" sz="5400" dirty="0"/>
          </a:p>
          <a:p>
            <a:r>
              <a:rPr lang="ja-JP" altLang="en-US" sz="5400" dirty="0"/>
              <a:t>・データの提出は</a:t>
            </a:r>
            <a:r>
              <a:rPr lang="en-US" altLang="ja-JP" sz="5400" dirty="0"/>
              <a:t>PDF</a:t>
            </a:r>
            <a:r>
              <a:rPr lang="ja-JP" altLang="en-US" sz="5400" dirty="0"/>
              <a:t>でお願いいたします。</a:t>
            </a:r>
          </a:p>
        </p:txBody>
      </p:sp>
      <p:sp>
        <p:nvSpPr>
          <p:cNvPr id="9" name="正方形/長方形 8"/>
          <p:cNvSpPr/>
          <p:nvPr/>
        </p:nvSpPr>
        <p:spPr>
          <a:xfrm>
            <a:off x="2627754" y="26767106"/>
            <a:ext cx="3565400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3738" b="1" dirty="0"/>
              <a:t>指導教員コメント</a:t>
            </a:r>
          </a:p>
        </p:txBody>
      </p:sp>
      <p:sp>
        <p:nvSpPr>
          <p:cNvPr id="25" name="角丸四角形 24"/>
          <p:cNvSpPr/>
          <p:nvPr/>
        </p:nvSpPr>
        <p:spPr>
          <a:xfrm>
            <a:off x="3294744" y="293464"/>
            <a:ext cx="7926690" cy="57696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7470"/>
          </a:p>
        </p:txBody>
      </p:sp>
      <p:sp>
        <p:nvSpPr>
          <p:cNvPr id="32" name="正方形/長方形 31"/>
          <p:cNvSpPr/>
          <p:nvPr/>
        </p:nvSpPr>
        <p:spPr>
          <a:xfrm>
            <a:off x="8909460" y="17894767"/>
            <a:ext cx="3564704" cy="894960"/>
          </a:xfrm>
          <a:prstGeom prst="rect">
            <a:avLst/>
          </a:prstGeom>
          <a:noFill/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ja-JP" altLang="en-US" sz="3738" dirty="0">
                <a:solidFill>
                  <a:schemeClr val="tx1"/>
                </a:solidFill>
              </a:rPr>
              <a:t>写真・図</a:t>
            </a:r>
          </a:p>
        </p:txBody>
      </p:sp>
      <p:sp>
        <p:nvSpPr>
          <p:cNvPr id="22" name="テキスト ボックス 21"/>
          <p:cNvSpPr txBox="1">
            <a:spLocks noChangeAspect="1"/>
          </p:cNvSpPr>
          <p:nvPr/>
        </p:nvSpPr>
        <p:spPr>
          <a:xfrm>
            <a:off x="1501513" y="3582642"/>
            <a:ext cx="8003619" cy="970413"/>
          </a:xfrm>
          <a:prstGeom prst="rect">
            <a:avLst/>
          </a:prstGeom>
          <a:noFill/>
          <a:ln w="28575">
            <a:noFill/>
            <a:prstDash val="sysDot"/>
          </a:ln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475"/>
              </a:lnSpc>
            </a:pPr>
            <a:r>
              <a:rPr lang="ja-JP" altLang="en-US" sz="3426" dirty="0">
                <a:latin typeface="HG創英ﾌﾟﾚｾﾞﾝｽEB" panose="02020809000000000000" pitchFamily="17" charset="-128"/>
                <a:ea typeface="HG創英ﾌﾟﾚｾﾞﾝｽEB" panose="02020809000000000000" pitchFamily="17" charset="-128"/>
              </a:rPr>
              <a:t>主査：〇〇〇〇　副査：〇〇〇〇</a:t>
            </a:r>
          </a:p>
        </p:txBody>
      </p:sp>
      <p:sp>
        <p:nvSpPr>
          <p:cNvPr id="23" name="テキスト ボックス 22"/>
          <p:cNvSpPr txBox="1">
            <a:spLocks noChangeAspect="1"/>
          </p:cNvSpPr>
          <p:nvPr/>
        </p:nvSpPr>
        <p:spPr>
          <a:xfrm>
            <a:off x="3518048" y="369664"/>
            <a:ext cx="4011071" cy="436982"/>
          </a:xfrm>
          <a:prstGeom prst="rect">
            <a:avLst/>
          </a:prstGeom>
          <a:noFill/>
          <a:ln w="28575">
            <a:noFill/>
            <a:prstDash val="sysDot"/>
          </a:ln>
        </p:spPr>
        <p:txBody>
          <a:bodyPr wrap="square" lIns="0" tIns="0" rIns="0" bIns="0" rtlCol="0">
            <a:noAutofit/>
          </a:bodyPr>
          <a:lstStyle/>
          <a:p>
            <a:r>
              <a:rPr lang="ja-JP" altLang="en-US" sz="3270" dirty="0">
                <a:latin typeface="游ゴシック Medium" panose="020B0500000000000000" pitchFamily="50" charset="-128"/>
                <a:ea typeface="游ゴシック Medium" panose="020B0500000000000000" pitchFamily="50" charset="-128"/>
              </a:rPr>
              <a:t>〇〇〇〇、〇〇〇〇</a:t>
            </a:r>
          </a:p>
        </p:txBody>
      </p:sp>
      <p:sp>
        <p:nvSpPr>
          <p:cNvPr id="26" name="正方形/長方形 25"/>
          <p:cNvSpPr/>
          <p:nvPr/>
        </p:nvSpPr>
        <p:spPr>
          <a:xfrm>
            <a:off x="1396185" y="27921740"/>
            <a:ext cx="9212938" cy="1889350"/>
          </a:xfrm>
          <a:prstGeom prst="rect">
            <a:avLst/>
          </a:prstGeom>
          <a:noFill/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3738" dirty="0">
                <a:solidFill>
                  <a:schemeClr val="tx1"/>
                </a:solidFill>
                <a:latin typeface="游ゴシック Medium" panose="020B0500000000000000" pitchFamily="50" charset="-128"/>
                <a:ea typeface="游ゴシック Medium" panose="020B0500000000000000" pitchFamily="50" charset="-128"/>
              </a:rPr>
              <a:t>100</a:t>
            </a:r>
            <a:r>
              <a:rPr lang="ja-JP" altLang="en-US" sz="3738" dirty="0">
                <a:solidFill>
                  <a:schemeClr val="tx1"/>
                </a:solidFill>
                <a:latin typeface="游ゴシック Medium" panose="020B0500000000000000" pitchFamily="50" charset="-128"/>
                <a:ea typeface="游ゴシック Medium" panose="020B0500000000000000" pitchFamily="50" charset="-128"/>
              </a:rPr>
              <a:t>文字以内</a:t>
            </a:r>
            <a:endParaRPr lang="en-US" altLang="ja-JP" sz="3738" dirty="0">
              <a:solidFill>
                <a:schemeClr val="tx1"/>
              </a:solidFill>
              <a:latin typeface="游ゴシック Medium" panose="020B0500000000000000" pitchFamily="50" charset="-128"/>
              <a:ea typeface="游ゴシック Medium" panose="020B0500000000000000" pitchFamily="50" charset="-128"/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10872192" y="27921737"/>
            <a:ext cx="9212932" cy="1889350"/>
          </a:xfrm>
          <a:prstGeom prst="rect">
            <a:avLst/>
          </a:prstGeom>
          <a:noFill/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3738" dirty="0">
                <a:solidFill>
                  <a:schemeClr val="tx1"/>
                </a:solidFill>
                <a:latin typeface="游ゴシック Medium" panose="020B0500000000000000" pitchFamily="50" charset="-128"/>
                <a:ea typeface="游ゴシック Medium" panose="020B0500000000000000" pitchFamily="50" charset="-128"/>
              </a:rPr>
              <a:t>100</a:t>
            </a:r>
            <a:r>
              <a:rPr lang="ja-JP" altLang="en-US" sz="3738" dirty="0">
                <a:solidFill>
                  <a:schemeClr val="tx1"/>
                </a:solidFill>
                <a:latin typeface="游ゴシック Medium" panose="020B0500000000000000" pitchFamily="50" charset="-128"/>
                <a:ea typeface="游ゴシック Medium" panose="020B0500000000000000" pitchFamily="50" charset="-128"/>
              </a:rPr>
              <a:t>文字以内</a:t>
            </a:r>
            <a:endParaRPr lang="en-US" altLang="ja-JP" sz="3738" dirty="0">
              <a:solidFill>
                <a:schemeClr val="tx1"/>
              </a:solidFill>
              <a:latin typeface="游ゴシック Medium" panose="020B0500000000000000" pitchFamily="50" charset="-128"/>
              <a:ea typeface="游ゴシック Medium" panose="020B0500000000000000" pitchFamily="50" charset="-128"/>
            </a:endParaRPr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2187" y="4782357"/>
            <a:ext cx="5647811" cy="735886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285" y="4782357"/>
            <a:ext cx="5646474" cy="735886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121" y="26324553"/>
            <a:ext cx="1290583" cy="1290583"/>
          </a:xfrm>
          <a:prstGeom prst="rect">
            <a:avLst/>
          </a:prstGeom>
        </p:spPr>
      </p:pic>
      <p:sp>
        <p:nvSpPr>
          <p:cNvPr id="28" name="正方形/長方形 27"/>
          <p:cNvSpPr/>
          <p:nvPr/>
        </p:nvSpPr>
        <p:spPr>
          <a:xfrm>
            <a:off x="10872187" y="5691685"/>
            <a:ext cx="9212936" cy="5376521"/>
          </a:xfrm>
          <a:prstGeom prst="rect">
            <a:avLst/>
          </a:prstGeom>
          <a:noFill/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3738" dirty="0">
                <a:solidFill>
                  <a:schemeClr val="tx1"/>
                </a:solidFill>
              </a:rPr>
              <a:t>200</a:t>
            </a:r>
            <a:r>
              <a:rPr lang="ja-JP" altLang="en-US" sz="3738" dirty="0">
                <a:solidFill>
                  <a:schemeClr val="tx1"/>
                </a:solidFill>
              </a:rPr>
              <a:t>文字以内</a:t>
            </a:r>
          </a:p>
        </p:txBody>
      </p:sp>
    </p:spTree>
    <p:extLst>
      <p:ext uri="{BB962C8B-B14F-4D97-AF65-F5344CB8AC3E}">
        <p14:creationId xmlns:p14="http://schemas.microsoft.com/office/powerpoint/2010/main" val="26139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noAutofit/>
      </a:bodyPr>
      <a:lstStyle>
        <a:defPPr>
          <a:defRPr kumimoji="1" sz="11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550</TotalTime>
  <Words>103</Words>
  <Application>Microsoft Office PowerPoint</Application>
  <PresentationFormat>ユーザー設定</PresentationFormat>
  <Paragraphs>17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9" baseType="lpstr">
      <vt:lpstr>HGP創英ﾌﾟﾚｾﾞﾝｽEB</vt:lpstr>
      <vt:lpstr>HG創英ﾌﾟﾚｾﾞﾝｽEB</vt:lpstr>
      <vt:lpstr>ＭＳ Ｐゴシック</vt:lpstr>
      <vt:lpstr>游ゴシック Medium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林田 純一</dc:creator>
  <cp:lastModifiedBy>田島　惠美</cp:lastModifiedBy>
  <cp:revision>66</cp:revision>
  <cp:lastPrinted>2019-10-09T02:03:02Z</cp:lastPrinted>
  <dcterms:created xsi:type="dcterms:W3CDTF">2017-11-16T00:54:58Z</dcterms:created>
  <dcterms:modified xsi:type="dcterms:W3CDTF">2019-12-19T09:08:52Z</dcterms:modified>
</cp:coreProperties>
</file>